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56" r:id="rId4"/>
    <p:sldId id="257" r:id="rId5"/>
    <p:sldId id="258" r:id="rId6"/>
    <p:sldId id="270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9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1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1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7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3EAF-9956-453D-B853-58B7BA076A8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1C7D-31D0-40E9-AAA7-17D071FF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" y="1346200"/>
            <a:ext cx="11895746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12" y="2028825"/>
            <a:ext cx="31527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12" y="2028825"/>
            <a:ext cx="3152775" cy="280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0" y="95250"/>
            <a:ext cx="58293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08" y="2038795"/>
            <a:ext cx="34766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15" y="2126211"/>
            <a:ext cx="3705225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428" y="1787496"/>
            <a:ext cx="30765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328612"/>
            <a:ext cx="60007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310" y="446711"/>
            <a:ext cx="4540801" cy="59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92" y="1866499"/>
            <a:ext cx="5105400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436" y="1866499"/>
            <a:ext cx="51244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1276350"/>
            <a:ext cx="72104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957262"/>
            <a:ext cx="72961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64" y="1170462"/>
            <a:ext cx="48291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8750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1" y="1626817"/>
            <a:ext cx="6981825" cy="3638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327" y="2348179"/>
            <a:ext cx="26098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662112"/>
            <a:ext cx="87344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1457325"/>
            <a:ext cx="71342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 sadeghi</dc:creator>
  <cp:lastModifiedBy>mehdi sadeghi</cp:lastModifiedBy>
  <cp:revision>9</cp:revision>
  <dcterms:created xsi:type="dcterms:W3CDTF">2019-04-07T17:53:03Z</dcterms:created>
  <dcterms:modified xsi:type="dcterms:W3CDTF">2019-12-01T16:04:29Z</dcterms:modified>
</cp:coreProperties>
</file>