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1" r:id="rId3"/>
    <p:sldId id="256" r:id="rId4"/>
    <p:sldId id="257" r:id="rId5"/>
    <p:sldId id="258" r:id="rId6"/>
    <p:sldId id="270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104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19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9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2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9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1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1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0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7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2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93EAF-9956-453D-B853-58B7BA076A8D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31C7D-31D0-40E9-AAA7-17D071FF2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0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" y="1346200"/>
            <a:ext cx="11895746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9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612" y="2028825"/>
            <a:ext cx="315277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3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612" y="2028825"/>
            <a:ext cx="3152775" cy="2800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350" y="95250"/>
            <a:ext cx="58293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408" y="2038795"/>
            <a:ext cx="347662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715" y="2126211"/>
            <a:ext cx="3705225" cy="3067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428" y="1787496"/>
            <a:ext cx="307657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5" y="328612"/>
            <a:ext cx="600075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7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310" y="446711"/>
            <a:ext cx="4540801" cy="598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4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92" y="1866499"/>
            <a:ext cx="5105400" cy="3381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436" y="1866499"/>
            <a:ext cx="51244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787" y="1276350"/>
            <a:ext cx="72104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957262"/>
            <a:ext cx="729615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9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764" y="1170462"/>
            <a:ext cx="48291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6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28750"/>
            <a:ext cx="7620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4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61" y="1626817"/>
            <a:ext cx="6981825" cy="3638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0327" y="2348179"/>
            <a:ext cx="26098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2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662112"/>
            <a:ext cx="87344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4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887" y="1457325"/>
            <a:ext cx="713422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mehdi sadeghi</dc:creator>
  <cp:lastModifiedBy>mehdi sadeghi</cp:lastModifiedBy>
  <cp:revision>9</cp:revision>
  <dcterms:created xsi:type="dcterms:W3CDTF">2019-04-07T17:53:03Z</dcterms:created>
  <dcterms:modified xsi:type="dcterms:W3CDTF">2019-12-01T16:04:29Z</dcterms:modified>
</cp:coreProperties>
</file>